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96" d="100"/>
          <a:sy n="96" d="100"/>
        </p:scale>
        <p:origin x="35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5177EE-80D6-4D8C-AE7C-BCBE1FE1B169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786B7-5518-4032-8E75-EBB23090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65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CLICK AQUI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META 2017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META 2019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META 2018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FATURAMENTO POR ANO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FATURAMENTO | 2017 x 2018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FAT CONSOLIODADO VLR CANCELADO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FATURAMENTO | 2017 x 2018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CLICK AQUI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DINHEIRO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C. CRÉDITO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C. DEBITO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C. DEBITO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C. DEBITO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%FORMA DE PAGAMENTO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%FORMA DE PAGAMENTO POR MÊS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VENDEDORES X VENDAS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VOLTAR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11-Feb-25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4afbd54f-8c11-4ea6-a0b7-bccdacacf7a2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4afbd54f-8c11-4ea6-a0b7-bccdacacf7a2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4afbd54f-8c11-4ea6-a0b7-bccdacacf7a2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4afbd54f-8c11-4ea6-a0b7-bccdacacf7a2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Controle_Vendas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11/02/2025 18:05:18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11/02/2025 18:00:50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image ,image ,image ,image ,shape ,textbox ,image ,textbox ,CLICK AQUI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META 2017 ,META 2019 ,META 2018 ,FATURAMENTO POR ANO ,slicer ,image ,slicer ,slicer ,FATURAMENTO | 2017 x 2018 ,FAT CONSOLIODADO VLR CANCELADO ,FATURAMENTO | 2017 x 2018 ,CLICK AQUI ,tableE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825" y="0"/>
            <a:ext cx="96393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Consolidada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image ,image ,image ,image ,DINHEIRO ,image ,C. CRÉDITO ,image ,C. DEBITO ,image ,image ,image ,C. DEBITO ,C. DEBITO ,textbox ,textbox ,textbox ,textbox ,textbox ,%FORMA DE PAGAMENTO ,%FORMA DE PAGAMENTO POR MÊS ,VENDEDORES X VENDAS ,slicer ,slicer ,slicer ,VOLTAR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" y="0"/>
            <a:ext cx="121158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Resumo de Vendas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316</Words>
  <Application>Microsoft Office PowerPoint</Application>
  <PresentationFormat>Widescreen</PresentationFormat>
  <Paragraphs>159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Aptos</vt:lpstr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Controle_Vendas</vt:lpstr>
      <vt:lpstr>Capa</vt:lpstr>
      <vt:lpstr>Consolidada</vt:lpstr>
      <vt:lpstr>Resumo de Vendas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Viviane da Silva Pereira</cp:lastModifiedBy>
  <cp:revision>4</cp:revision>
  <dcterms:created xsi:type="dcterms:W3CDTF">2016-09-04T11:54:55Z</dcterms:created>
  <dcterms:modified xsi:type="dcterms:W3CDTF">2025-02-11T18:09:39Z</dcterms:modified>
</cp:coreProperties>
</file>

<file path=docProps/thumbnail.jpeg>
</file>